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6688" autoAdjust="0"/>
    <p:restoredTop sz="94660"/>
  </p:normalViewPr>
  <p:slideViewPr>
    <p:cSldViewPr>
      <p:cViewPr varScale="1">
        <p:scale>
          <a:sx n="86" d="100"/>
          <a:sy n="86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846C27-B809-4120-AEC5-6045EC92D94A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6E23CA-D861-474C-AFA0-E600CF83A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E23CA-D861-474C-AFA0-E600CF83ADF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428604"/>
            <a:ext cx="8786874" cy="3143273"/>
          </a:xfrm>
        </p:spPr>
        <p:txBody>
          <a:bodyPr>
            <a:normAutofit fontScale="90000"/>
          </a:bodyPr>
          <a:lstStyle/>
          <a:p>
            <a:pPr algn="l"/>
            <a:r>
              <a:rPr lang="kk-KZ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Тамыз айынан бастап күнкөрісі төмен отбасылардан шыққан оқушыларға көмек көрсету  «Мектепке жол» Республикалық акциясы ұйымдастырылды. Шілде айында «Мектепке жол» акциясы негізінде атқарылатын іс-шаралар жоспары құрылды.  «Мектепке жол»Республикалық акция бойынша С.Сейфуллин мектебінде аз қамтылған, күн көрісі төмен отбасыларынан шыққан оқушыларға көмек берілді. Жанаарқа ауданымыздың кеңес мүшерелерінің демеушілігімен мектебімізде 34- оқушымызды оқу құрал және оқу киімдермен қаматамассыз еттік. Ұлытау облысы бойынша ең төменгі айлық көрсеткіш соммасы 40890-тенге қаржылай көмек берілді. Бұл көмекке С.Сейфуллин атындағы мектебінен 2022 жылы-62 оқушы іліксе , 2023жылы -81 оқушы қамтылды.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Рисунок 5" descr="WhatsApp Image 2023-01-05 at 11.14.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3357562"/>
            <a:ext cx="3709998" cy="2990386"/>
          </a:xfrm>
          <a:prstGeom prst="rect">
            <a:avLst/>
          </a:prstGeom>
          <a:noFill/>
        </p:spPr>
      </p:pic>
      <p:pic>
        <p:nvPicPr>
          <p:cNvPr id="2049" name="Рисунок 2" descr="WhatsApp Image 2023-01-05 at 11.14.30 (1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500438"/>
            <a:ext cx="2656831" cy="2786082"/>
          </a:xfrm>
          <a:prstGeom prst="rect">
            <a:avLst/>
          </a:prstGeom>
          <a:noFill/>
        </p:spPr>
      </p:pic>
      <p:pic>
        <p:nvPicPr>
          <p:cNvPr id="2051" name="Рисунок 3" descr="WhatsApp Image 2023-01-05 at 11.14.24 (1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571876"/>
            <a:ext cx="2720142" cy="2638908"/>
          </a:xfrm>
          <a:prstGeom prst="rect">
            <a:avLst/>
          </a:prstGeom>
          <a:noFill/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214282" y="0"/>
            <a:ext cx="89297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285720" y="142852"/>
            <a:ext cx="8215370" cy="142876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1" name="Picture 1" descr="C:\Users\Админ\Downloads\WhatsApp Image 2023-11-29 at 07.26.17.jpeg"/>
          <p:cNvPicPr>
            <a:picLocks noChangeAspect="1" noChangeArrowheads="1"/>
          </p:cNvPicPr>
          <p:nvPr/>
        </p:nvPicPr>
        <p:blipFill>
          <a:blip r:embed="rId2"/>
          <a:srcRect l="6940" r="7477"/>
          <a:stretch>
            <a:fillRect/>
          </a:stretch>
        </p:blipFill>
        <p:spPr bwMode="auto">
          <a:xfrm rot="5400000">
            <a:off x="-392941" y="1964521"/>
            <a:ext cx="5286412" cy="4071966"/>
          </a:xfrm>
          <a:prstGeom prst="rect">
            <a:avLst/>
          </a:prstGeom>
          <a:noFill/>
        </p:spPr>
      </p:pic>
      <p:pic>
        <p:nvPicPr>
          <p:cNvPr id="15364" name="Picture 4" descr="C:\Users\Админ\Downloads\WhatsApp Image 2023-11-29 at 07.26.16.jpeg"/>
          <p:cNvPicPr>
            <a:picLocks noChangeAspect="1" noChangeArrowheads="1"/>
          </p:cNvPicPr>
          <p:nvPr/>
        </p:nvPicPr>
        <p:blipFill>
          <a:blip r:embed="rId3"/>
          <a:srcRect l="5859" t="3279" r="12109"/>
          <a:stretch>
            <a:fillRect/>
          </a:stretch>
        </p:blipFill>
        <p:spPr bwMode="auto">
          <a:xfrm rot="5400000">
            <a:off x="4156639" y="1844097"/>
            <a:ext cx="5286412" cy="445569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1600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Бракираждық комиссиясының тізімі құрылып,бұйрығы шығарылды. </a:t>
            </a:r>
            <a:r>
              <a:rPr lang="kk-KZ" sz="1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Әр дүйсенбі сайын кезекті асхананың тазалығы және бракираждық комиссия мүшелерімен оқушыларға беретін ыстық тамақтың құрамы мен мердігерлердің жіберген тауардың сапасы тексеріліп отырады.қазіргі танда бір мен төрт сынып аралығында 96-оқушы, аз қамтылған оқушылар аралығында-37 оқушыға ыстық тамақ қамтылып отыр.</a:t>
            </a:r>
            <a:endParaRPr lang="ru-RU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kk-KZ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Қыркүйек, қазан айларында оқушылардың әлеуметтік жағдайларын анықтау мақсатында үй аралап, рейд жұмыстары жүргізілді. Рейд жұмыстарын жүргізудегі - мақсаты оқушылардың әлеуметтік жағдайларын, сабаққа қатыспай отырған оқушылардың қатыспау себебін анықтау. </a:t>
            </a:r>
            <a:endParaRPr lang="ru-RU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C:\Users\Админ\Desktop\WhatsApp Image 2023-01-05 at 11.14.3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14422"/>
            <a:ext cx="8858280" cy="5643578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>
            <a:normAutofit fontScale="90000"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kk-KZ" sz="1800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Қыркүйек айында Қамқоршылық кеңесі құрылып, құрамы бекітілді.</a:t>
            </a:r>
            <a:r>
              <a:rPr lang="ru-RU" sz="1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kk-KZ" sz="1800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Қыркүйек айында жалпы ата-ана жиналысы өтті.Оқу жылдың басында мектебімізде  1мен 4 сынып аралығында және әлеуметтік осал отбасыларындағы ыстық тамақтануы ұйымдастырылып,ыстық тамақ бұйрығы құрылды.</a:t>
            </a:r>
            <a:endParaRPr lang="ru-RU" sz="1800" dirty="0"/>
          </a:p>
        </p:txBody>
      </p:sp>
      <p:pic>
        <p:nvPicPr>
          <p:cNvPr id="4" name="Picture 2" descr="C:\Users\Админ\Downloads\WhatsApp Image 2023-11-29 at 07.26.18 (1).jpe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t="4018" b="6250"/>
          <a:stretch>
            <a:fillRect/>
          </a:stretch>
        </p:blipFill>
        <p:spPr bwMode="auto">
          <a:xfrm rot="16200000">
            <a:off x="4036215" y="1821642"/>
            <a:ext cx="5214975" cy="4429157"/>
          </a:xfrm>
          <a:prstGeom prst="rect">
            <a:avLst/>
          </a:prstGeom>
          <a:noFill/>
        </p:spPr>
      </p:pic>
      <p:pic>
        <p:nvPicPr>
          <p:cNvPr id="5" name="Picture 3" descr="C:\Users\Админ\Downloads\WhatsApp Image 2023-11-29 at 07.26.18.jpeg"/>
          <p:cNvPicPr>
            <a:picLocks noChangeAspect="1" noChangeArrowheads="1"/>
          </p:cNvPicPr>
          <p:nvPr/>
        </p:nvPicPr>
        <p:blipFill>
          <a:blip r:embed="rId4"/>
          <a:srcRect t="5987" b="4675"/>
          <a:stretch>
            <a:fillRect/>
          </a:stretch>
        </p:blipFill>
        <p:spPr bwMode="auto">
          <a:xfrm>
            <a:off x="214282" y="1214422"/>
            <a:ext cx="4071966" cy="5500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дмин\Desktop\асппм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214554"/>
            <a:ext cx="8229600" cy="42716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285728"/>
            <a:ext cx="8572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Қыркүйек айында оқушылардың АСППМ “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HR+</a:t>
            </a:r>
            <a:r>
              <a:rPr lang="kk-KZ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”жүйесі бойынша әлеуметтік санатын анықтау мақсатында сыныптардың әлеуметтік картасы жасалып, көп балалы және аз қамтылған отбасылардан шыққан оқушылардың тізімі жасалынды. 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1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Мектеп оқушылардың бір мен он бір аралығындағы  әлеуметтік төл құжат тары жасалынып ,бекітілді.</a:t>
            </a:r>
            <a:endParaRPr lang="ru-RU" sz="18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Админ\Downloads\WhatsApp Image 2023-11-29 at 07.26.18 (2)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8333" b="4846"/>
          <a:stretch>
            <a:fillRect/>
          </a:stretch>
        </p:blipFill>
        <p:spPr bwMode="auto">
          <a:xfrm>
            <a:off x="0" y="1500174"/>
            <a:ext cx="4286248" cy="5357826"/>
          </a:xfrm>
          <a:prstGeom prst="rect">
            <a:avLst/>
          </a:prstGeom>
          <a:noFill/>
        </p:spPr>
      </p:pic>
      <p:pic>
        <p:nvPicPr>
          <p:cNvPr id="5" name="Picture 5" descr="C:\Users\Админ\Downloads\WhatsApp Image 2023-11-29 at 07.26.17 (1).jpeg"/>
          <p:cNvPicPr>
            <a:picLocks noChangeAspect="1" noChangeArrowheads="1"/>
          </p:cNvPicPr>
          <p:nvPr/>
        </p:nvPicPr>
        <p:blipFill>
          <a:blip r:embed="rId3"/>
          <a:srcRect l="-1429" t="4849" b="7002"/>
          <a:stretch>
            <a:fillRect/>
          </a:stretch>
        </p:blipFill>
        <p:spPr bwMode="auto">
          <a:xfrm rot="16200000">
            <a:off x="3929054" y="1785930"/>
            <a:ext cx="5500702" cy="49291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230</Words>
  <PresentationFormat>Экран (4:3)</PresentationFormat>
  <Paragraphs>10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Тамыз айынан бастап күнкөрісі төмен отбасылардан шыққан оқушыларға көмек көрсету  «Мектепке жол» Республикалық акциясы ұйымдастырылды. Шілде айында «Мектепке жол» акциясы негізінде атқарылатын іс-шаралар жоспары құрылды.  «Мектепке жол»Республикалық акция бойынша С.Сейфуллин мектебінде аз қамтылған, күн көрісі төмен отбасыларынан шыққан оқушыларға көмек берілді. Жанаарқа ауданымыздың кеңес мүшерелерінің демеушілігімен мектебімізде 34- оқушымызды оқу құрал және оқу киімдермен қаматамассыз еттік. Ұлытау облысы бойынша ең төменгі айлық көрсеткіш соммасы 40890-тенге қаржылай көмек берілді. Бұл көмекке С.Сейфуллин атындағы мектебінен 2022 жылы-62 оқушы іліксе , 2023жылы -81 оқушы қамтылды.        </vt:lpstr>
      <vt:lpstr>   </vt:lpstr>
      <vt:lpstr> </vt:lpstr>
      <vt:lpstr>Қыркүйек айында Қамқоршылық кеңесі құрылып, құрамы бекітілді. Қыркүйек айында жалпы ата-ана жиналысы өтті.Оқу жылдың басында мектебімізде  1мен 4 сынып аралығында және әлеуметтік осал отбасыларындағы ыстық тамақтануы ұйымдастырылып,ыстық тамақ бұйрығы құрылды.</vt:lpstr>
      <vt:lpstr>Слайд 5</vt:lpstr>
      <vt:lpstr>Мектеп оқушылардың бір мен он бір аралығындағы  әлеуметтік төл құжат тары жасалынып ,бекітілді.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22</cp:revision>
  <dcterms:created xsi:type="dcterms:W3CDTF">2023-11-29T03:19:36Z</dcterms:created>
  <dcterms:modified xsi:type="dcterms:W3CDTF">2024-01-24T05:45:53Z</dcterms:modified>
</cp:coreProperties>
</file>