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4" r:id="rId2"/>
    <p:sldId id="259" r:id="rId3"/>
    <p:sldId id="321" r:id="rId4"/>
    <p:sldId id="261" r:id="rId5"/>
    <p:sldId id="260" r:id="rId6"/>
    <p:sldId id="317" r:id="rId7"/>
    <p:sldId id="320" r:id="rId8"/>
    <p:sldId id="267" r:id="rId9"/>
    <p:sldId id="319" r:id="rId10"/>
    <p:sldId id="299" r:id="rId11"/>
    <p:sldId id="300" r:id="rId12"/>
    <p:sldId id="307" r:id="rId13"/>
    <p:sldId id="308" r:id="rId14"/>
    <p:sldId id="312" r:id="rId15"/>
    <p:sldId id="313" r:id="rId16"/>
    <p:sldId id="322" r:id="rId17"/>
    <p:sldId id="323" r:id="rId18"/>
    <p:sldId id="324" r:id="rId19"/>
    <p:sldId id="334" r:id="rId20"/>
    <p:sldId id="335" r:id="rId21"/>
    <p:sldId id="325" r:id="rId22"/>
    <p:sldId id="328" r:id="rId23"/>
    <p:sldId id="327" r:id="rId24"/>
    <p:sldId id="326" r:id="rId25"/>
    <p:sldId id="329" r:id="rId26"/>
    <p:sldId id="332" r:id="rId27"/>
    <p:sldId id="330" r:id="rId28"/>
    <p:sldId id="331" r:id="rId29"/>
    <p:sldId id="333" r:id="rId30"/>
    <p:sldId id="336" r:id="rId31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23EC022-BFB9-4A9B-9D6B-242E06B5EA34}">
          <p14:sldIdLst>
            <p14:sldId id="294"/>
            <p14:sldId id="259"/>
            <p14:sldId id="321"/>
            <p14:sldId id="261"/>
            <p14:sldId id="260"/>
            <p14:sldId id="317"/>
            <p14:sldId id="320"/>
            <p14:sldId id="267"/>
            <p14:sldId id="319"/>
            <p14:sldId id="299"/>
            <p14:sldId id="300"/>
            <p14:sldId id="307"/>
            <p14:sldId id="308"/>
            <p14:sldId id="312"/>
            <p14:sldId id="313"/>
            <p14:sldId id="322"/>
            <p14:sldId id="323"/>
            <p14:sldId id="324"/>
            <p14:sldId id="334"/>
            <p14:sldId id="335"/>
            <p14:sldId id="325"/>
            <p14:sldId id="328"/>
            <p14:sldId id="327"/>
            <p14:sldId id="326"/>
            <p14:sldId id="329"/>
            <p14:sldId id="332"/>
            <p14:sldId id="330"/>
            <p14:sldId id="331"/>
            <p14:sldId id="333"/>
            <p14:sldId id="336"/>
          </p14:sldIdLst>
        </p14:section>
        <p14:section name="Раздел без заголовка" id="{2AF87AD7-6F3A-4505-853D-2D92BB17344E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256B2-A0D7-44A5-BAEB-9EF3725FF71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96EC5-162C-45AD-B31D-EF5C669954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873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111111\ситок психоло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0"/>
            <a:ext cx="4104456" cy="56293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1897" y="5647399"/>
            <a:ext cx="790167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>
              <a:buNone/>
            </a:pPr>
            <a:r>
              <a:rPr lang="ru-RU" sz="3200" kern="1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2022 - 2023 </a:t>
            </a:r>
            <a:r>
              <a:rPr lang="ru-RU" sz="3200" kern="1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3200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kern="1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жылындағы</a:t>
            </a:r>
            <a:r>
              <a:rPr lang="ru-RU" sz="3200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kern="1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психологтың</a:t>
            </a:r>
            <a:r>
              <a:rPr lang="ru-RU" sz="3200" kern="1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kern="1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жүргізген</a:t>
            </a:r>
            <a:r>
              <a:rPr lang="ru-RU" sz="3200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kern="1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жұмыстарының</a:t>
            </a:r>
            <a:r>
              <a:rPr lang="ru-RU" sz="3200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kern="1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жылдық</a:t>
            </a:r>
            <a:r>
              <a:rPr lang="ru-RU" sz="3200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kern="1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есебі</a:t>
            </a:r>
            <a:r>
              <a:rPr lang="ru-RU" sz="3200" kern="1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057" y="13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«А» – сынып </a:t>
            </a:r>
            <a:b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бейімделу тренинг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ibol\Desktop\22-23 фотолар\5 сынып бейимделу\20221010_1828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046156" cy="452596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063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46388" cy="1365376"/>
          </a:xfrm>
        </p:spPr>
        <p:txBody>
          <a:bodyPr>
            <a:noAutofit/>
          </a:bodyPr>
          <a:lstStyle/>
          <a:p>
            <a:r>
              <a:rPr lang="kk-K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«Жарқын болашақ иесі – жас маман»</a:t>
            </a:r>
            <a:r>
              <a:rPr lang="kk-KZ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 мамандарға тренинг өткізілді.</a:t>
            </a:r>
            <a:endParaRPr lang="ru-RU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ibol\Desktop\Жас мамандар тренинг 22-23\IMG-20221208-WA0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09" y="4849385"/>
            <a:ext cx="2579440" cy="193458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ibol\Desktop\Жас мамандар тренинг 22-23\IMG-20221208-WA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5" y="4719823"/>
            <a:ext cx="3756248" cy="211289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ibol\Desktop\Жас мамандар тренинг 22-23\IMG-20221208-WA00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t="12057" r="5240" b="2837"/>
          <a:stretch/>
        </p:blipFill>
        <p:spPr bwMode="auto">
          <a:xfrm>
            <a:off x="146553" y="1399771"/>
            <a:ext cx="3396891" cy="192458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ibol\Desktop\Жас мамандар тренинг 22-23\IMG-20221208-WA00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74" y="1399771"/>
            <a:ext cx="2723456" cy="204259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ibol\Desktop\Жас мамандар тренинг 22-23\IMG-20221208-WA00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-86" r="2018" b="3529"/>
          <a:stretch/>
        </p:blipFill>
        <p:spPr bwMode="auto">
          <a:xfrm>
            <a:off x="3059832" y="3183255"/>
            <a:ext cx="3096344" cy="171637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ibol\Desktop\22-23 фотолар\FB_IMG_16721157870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79" y="3002391"/>
            <a:ext cx="2697255" cy="171905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ibol\Desktop\22-23 фотолар\FB_IMG_167211579796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11623" r="11747"/>
          <a:stretch/>
        </p:blipFill>
        <p:spPr bwMode="auto">
          <a:xfrm>
            <a:off x="3933464" y="5052814"/>
            <a:ext cx="2493499" cy="175210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ibol\Desktop\22-23 фотолар\FB_IMG_167211577057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5" t="27566"/>
          <a:stretch/>
        </p:blipFill>
        <p:spPr bwMode="auto">
          <a:xfrm>
            <a:off x="3582728" y="1421865"/>
            <a:ext cx="2701493" cy="158052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ibol\Desktop\22-23 фотолар\FB_IMG_167211633331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63" y="3324354"/>
            <a:ext cx="2519677" cy="175624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18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k-KZ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Ақселеу биігіне саяхат жасау.</a:t>
            </a:r>
            <a:br>
              <a:rPr lang="kk-KZ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10-11-сынып оқушылары 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ibol\Desktop\Акселеу биігі\IMG-20220923-WA0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5" b="15454"/>
          <a:stretch/>
        </p:blipFill>
        <p:spPr bwMode="auto">
          <a:xfrm>
            <a:off x="429003" y="1502363"/>
            <a:ext cx="5638933" cy="29216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ibol\Desktop\Акселеу биігі\IMG-20220923-WA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33" y="1882283"/>
            <a:ext cx="2825679" cy="376757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ibol\Desktop\Акселеу биігі\IMG-20220923-WA00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33281" r="28146" b="27500"/>
          <a:stretch/>
        </p:blipFill>
        <p:spPr bwMode="auto">
          <a:xfrm>
            <a:off x="251520" y="4544955"/>
            <a:ext cx="2213922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31111" r="24524" b="34250"/>
          <a:stretch/>
        </p:blipFill>
        <p:spPr>
          <a:xfrm>
            <a:off x="2538963" y="4740005"/>
            <a:ext cx="3618992" cy="18197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3656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РЕЙД – жасау</a:t>
            </a: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Ата-аналармен жұмыс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4-конечная звезда 5"/>
          <p:cNvSpPr/>
          <p:nvPr/>
        </p:nvSpPr>
        <p:spPr>
          <a:xfrm>
            <a:off x="7668344" y="116632"/>
            <a:ext cx="1008112" cy="127558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467544" y="116632"/>
            <a:ext cx="1008112" cy="1275586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7380312" y="116632"/>
            <a:ext cx="1008112" cy="1275586"/>
          </a:xfrm>
          <a:prstGeom prst="star4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345512" y="269441"/>
            <a:ext cx="1008112" cy="127558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aibol\Desktop\рейд 22-23\20221109_1035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0" t="22675" r="8833"/>
          <a:stretch/>
        </p:blipFill>
        <p:spPr bwMode="auto">
          <a:xfrm>
            <a:off x="611560" y="1647019"/>
            <a:ext cx="3496975" cy="232616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ibol\Desktop\рейд 22-23\20221109_1013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9" t="1693" r="13935" b="436"/>
          <a:stretch/>
        </p:blipFill>
        <p:spPr bwMode="auto">
          <a:xfrm rot="5400000">
            <a:off x="278100" y="4420398"/>
            <a:ext cx="2493384" cy="211449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ibol\Desktop\рейд 22-23\20221109_0957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1" t="10049" r="22527" b="13623"/>
          <a:stretch/>
        </p:blipFill>
        <p:spPr bwMode="auto">
          <a:xfrm>
            <a:off x="4860032" y="1545027"/>
            <a:ext cx="3738088" cy="253014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ibol\Desktop\рейд 22-23\IMG-20221109-WA00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6"/>
          <a:stretch/>
        </p:blipFill>
        <p:spPr bwMode="auto">
          <a:xfrm>
            <a:off x="2816155" y="4259568"/>
            <a:ext cx="4067605" cy="246477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ibol\Desktop\рейд 22-23\20221109_0957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4" r="44444"/>
          <a:stretch/>
        </p:blipFill>
        <p:spPr bwMode="auto">
          <a:xfrm>
            <a:off x="7164287" y="4259568"/>
            <a:ext cx="1802793" cy="246477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74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22" y="580397"/>
            <a:ext cx="8973786" cy="1143000"/>
          </a:xfrm>
        </p:spPr>
        <p:txBody>
          <a:bodyPr>
            <a:normAutofit fontScale="90000"/>
          </a:bodyPr>
          <a:lstStyle/>
          <a:p>
            <a:r>
              <a:rPr lang="kk-KZ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«Діни экстремизм» </a:t>
            </a:r>
            <a:br>
              <a:rPr lang="kk-KZ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kk-KZ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«Имандылық ізгілік негізі» </a:t>
            </a:r>
            <a:br>
              <a:rPr lang="kk-KZ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kk-KZ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тренинг кездесу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" y="1754162"/>
            <a:ext cx="5357175" cy="301341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1"/>
          <a:stretch/>
        </p:blipFill>
        <p:spPr bwMode="auto">
          <a:xfrm>
            <a:off x="5148064" y="4841896"/>
            <a:ext cx="3767064" cy="18717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5" b="14073"/>
          <a:stretch/>
        </p:blipFill>
        <p:spPr bwMode="auto">
          <a:xfrm>
            <a:off x="5580112" y="1988841"/>
            <a:ext cx="3472595" cy="2100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4"/>
          <a:stretch/>
        </p:blipFill>
        <p:spPr bwMode="auto">
          <a:xfrm>
            <a:off x="809431" y="4920263"/>
            <a:ext cx="3801213" cy="17600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35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892480" cy="1143000"/>
          </a:xfrm>
        </p:spPr>
        <p:txBody>
          <a:bodyPr>
            <a:normAutofit fontScale="90000"/>
          </a:bodyPr>
          <a:lstStyle/>
          <a:p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«Зорлық –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зомбылықтың алдын-алу»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оқушылардан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сауалнама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алынды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aibol\Desktop\22-23 фотолар\FB_IMG_16721125619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4"/>
          <a:stretch/>
        </p:blipFill>
        <p:spPr bwMode="auto">
          <a:xfrm>
            <a:off x="5412365" y="1772816"/>
            <a:ext cx="3609639" cy="168415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ibol\Desktop\22-23 фотолар\FB_IMG_16721125668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6" b="11269"/>
          <a:stretch/>
        </p:blipFill>
        <p:spPr bwMode="auto">
          <a:xfrm>
            <a:off x="5233110" y="3553808"/>
            <a:ext cx="3816424" cy="141179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ibol\Desktop\22-23 фотолар\FB_IMG_167211257168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3" b="13688"/>
          <a:stretch/>
        </p:blipFill>
        <p:spPr bwMode="auto">
          <a:xfrm>
            <a:off x="354559" y="4624536"/>
            <a:ext cx="4667479" cy="177606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ibol\Desktop\22-23 фотолар\FB_IMG_167211257907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5"/>
          <a:stretch/>
        </p:blipFill>
        <p:spPr bwMode="auto">
          <a:xfrm>
            <a:off x="5429268" y="5085184"/>
            <a:ext cx="3465623" cy="165396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ibol\Desktop\22-23 фотолар\FB_IMG_16721125539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4"/>
          <a:stretch/>
        </p:blipFill>
        <p:spPr bwMode="auto">
          <a:xfrm>
            <a:off x="261734" y="1874655"/>
            <a:ext cx="4853131" cy="22744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687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3080" name="Picture 8" descr="C:\Users\aibol\Desktop\22-23 фотолар\FB_IMG_167211259891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0"/>
          <a:stretch/>
        </p:blipFill>
        <p:spPr bwMode="auto">
          <a:xfrm>
            <a:off x="172766" y="2391229"/>
            <a:ext cx="4817272" cy="261363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ibol\Desktop\22-23 фотолар\FB_IMG_16721126023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02"/>
          <a:stretch/>
        </p:blipFill>
        <p:spPr bwMode="auto">
          <a:xfrm>
            <a:off x="4884170" y="5157192"/>
            <a:ext cx="4005064" cy="160997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ibol\Desktop\22-23 фотолар\FB_IMG_167211260646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97" b="10423"/>
          <a:stretch/>
        </p:blipFill>
        <p:spPr bwMode="auto">
          <a:xfrm>
            <a:off x="608247" y="5157192"/>
            <a:ext cx="3946312" cy="160358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aibol\Desktop\22-23 фотолар\FB_IMG_167211261049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t="35185" r="328" b="-423"/>
          <a:stretch/>
        </p:blipFill>
        <p:spPr bwMode="auto">
          <a:xfrm>
            <a:off x="5098338" y="2880522"/>
            <a:ext cx="3849712" cy="200790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aibol\Desktop\22-23 фотолар\FB_IMG_167211264507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" b="8888"/>
          <a:stretch/>
        </p:blipFill>
        <p:spPr bwMode="auto">
          <a:xfrm>
            <a:off x="5134950" y="332656"/>
            <a:ext cx="3754284" cy="241500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-564423" y="31309"/>
            <a:ext cx="6291651" cy="2239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kk-KZ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kk-KZ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Балаларды психологиялық</a:t>
            </a:r>
          </a:p>
          <a:p>
            <a:r>
              <a:rPr lang="kk-KZ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қ</a:t>
            </a:r>
            <a:r>
              <a:rPr lang="kk-KZ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олдау – олармен тиімді</a:t>
            </a:r>
          </a:p>
          <a:p>
            <a:r>
              <a:rPr lang="kk-KZ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</a:t>
            </a:r>
            <a:r>
              <a:rPr lang="kk-KZ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раласу тәсілі ретінде</a:t>
            </a:r>
            <a: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Ата-аналармен</a:t>
            </a:r>
            <a:r>
              <a:rPr lang="ru-RU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кездесу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142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ibol\Desktop\22-23 фотолар\FB_IMG_167211268947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/>
          <a:stretch/>
        </p:blipFill>
        <p:spPr bwMode="auto">
          <a:xfrm>
            <a:off x="5109447" y="1704351"/>
            <a:ext cx="3891212" cy="230071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ibol\Desktop\22-23 фотолар\FB_IMG_16721126641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7" r="8889" b="11623"/>
          <a:stretch/>
        </p:blipFill>
        <p:spPr bwMode="auto">
          <a:xfrm>
            <a:off x="151247" y="1844824"/>
            <a:ext cx="4750873" cy="21602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ibol\Desktop\22-23 фотолар\FB_IMG_16721126797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8571"/>
          <a:stretch/>
        </p:blipFill>
        <p:spPr bwMode="auto">
          <a:xfrm>
            <a:off x="3563888" y="4149080"/>
            <a:ext cx="1918173" cy="231570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ibol\Desktop\22-23 фотолар\FB_IMG_16721126706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t="25732"/>
          <a:stretch/>
        </p:blipFill>
        <p:spPr bwMode="auto">
          <a:xfrm>
            <a:off x="5637464" y="4304543"/>
            <a:ext cx="3455630" cy="216023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ibol\Desktop\22-23 фотолар\FB_IMG_167211270158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1"/>
          <a:stretch/>
        </p:blipFill>
        <p:spPr bwMode="auto">
          <a:xfrm>
            <a:off x="147799" y="4370534"/>
            <a:ext cx="3297247" cy="208823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1247" y="188640"/>
            <a:ext cx="8992753" cy="1368152"/>
          </a:xfrm>
        </p:spPr>
        <p:txBody>
          <a:bodyPr>
            <a:noAutofit/>
          </a:bodyPr>
          <a:lstStyle/>
          <a:p>
            <a:r>
              <a:rPr lang="kk-K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«СУИЦИД – тығырықтан шығар жол емес» </a:t>
            </a:r>
            <a:r>
              <a:rPr lang="kk-KZ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ата-аналар жиналысында слайд көрсетіліп, тақырыпқа сай тренинг жүргізілді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779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ibol\Desktop\22-23 фотолар\FB_IMG_167211277926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11"/>
          <a:stretch/>
        </p:blipFill>
        <p:spPr bwMode="auto">
          <a:xfrm>
            <a:off x="107504" y="1643810"/>
            <a:ext cx="2448271" cy="205024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ibol\Desktop\22-23 фотолар\FB_IMG_16721127734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t="22275" r="13809"/>
          <a:stretch/>
        </p:blipFill>
        <p:spPr bwMode="auto">
          <a:xfrm>
            <a:off x="6580418" y="1643810"/>
            <a:ext cx="2477800" cy="207282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ibol\Desktop\22-23 фотолар\FB_IMG_16721127552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24391"/>
          <a:stretch/>
        </p:blipFill>
        <p:spPr bwMode="auto">
          <a:xfrm>
            <a:off x="193846" y="3933056"/>
            <a:ext cx="4018114" cy="252028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ibol\Desktop\22-23 фотолар\FB_IMG_16721127584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43810"/>
            <a:ext cx="3685029" cy="207282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aibol\Desktop\22-23 фотолар\FB_IMG_167211276962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26085" r="12064" b="19353"/>
          <a:stretch/>
        </p:blipFill>
        <p:spPr bwMode="auto">
          <a:xfrm>
            <a:off x="4506949" y="3933056"/>
            <a:ext cx="4407253" cy="252028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 жанындағы Интернаттың оқушыларымен тренинг өткіздім. </a:t>
            </a:r>
            <a:br>
              <a:rPr lang="kk-KZ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 «Мен өмірді сүйемін»  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37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393"/>
            <a:ext cx="8229600" cy="1143000"/>
          </a:xfrm>
        </p:spPr>
        <p:txBody>
          <a:bodyPr/>
          <a:lstStyle/>
          <a:p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Өзімнің жетістіктерім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ibol\Pictures\img18042023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0" y="1340768"/>
            <a:ext cx="3816423" cy="539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ibol\Pictures\img18042023_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33925" y="1363975"/>
            <a:ext cx="3857780" cy="534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667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643998" cy="1143000"/>
          </a:xfrm>
        </p:spPr>
        <p:txBody>
          <a:bodyPr>
            <a:noAutofit/>
          </a:bodyPr>
          <a:lstStyle/>
          <a:p>
            <a:r>
              <a:rPr lang="kk-KZ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“Балаңыз 1 «А»- 1 «Б» сыныпқа келуге дайынба?” ата-аналармен тренинг жүргіздім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ibol\Desktop\22-23 фотолар\FB_IMG_1665141973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1" r="3337" b="4524"/>
          <a:stretch/>
        </p:blipFill>
        <p:spPr bwMode="auto">
          <a:xfrm>
            <a:off x="4372407" y="202391"/>
            <a:ext cx="3378135" cy="258501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ibol\Desktop\22-23 фотолар\FB_IMG_16651419275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14299"/>
            <a:ext cx="3528392" cy="26064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ibol\Desktop\22-23 фотолар\FB_IMG_16651419658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42205"/>
            <a:ext cx="2088232" cy="278430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ibol\Desktop\22-23 фотолар\FB_IMG_16651419692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0" b="15210"/>
          <a:stretch/>
        </p:blipFill>
        <p:spPr bwMode="auto">
          <a:xfrm>
            <a:off x="1115616" y="194142"/>
            <a:ext cx="2662644" cy="273120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kk-KZ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Инклюзивті білім беру: «Тәжірибие мен мүмкіндіктер» тақырыбындағы аудандық семинар. </a:t>
            </a:r>
            <a:r>
              <a:rPr lang="kk-KZ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 «Мен өмірді сүйемін»  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ibol\Desktop\22-23 фотолар\IMG-20230209-WA00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8" b="4147"/>
          <a:stretch/>
        </p:blipFill>
        <p:spPr bwMode="auto">
          <a:xfrm>
            <a:off x="3203847" y="1678471"/>
            <a:ext cx="2568255" cy="26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ibol\Desktop\22-23 фотолар\IMG-20230209-WA00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7"/>
          <a:stretch/>
        </p:blipFill>
        <p:spPr bwMode="auto">
          <a:xfrm>
            <a:off x="5855914" y="1678471"/>
            <a:ext cx="3152790" cy="253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ibol\Desktop\22-23 фотолар\IMG-20230209-WA00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t="21819" r="2837" b="40221"/>
          <a:stretch/>
        </p:blipFill>
        <p:spPr bwMode="auto">
          <a:xfrm>
            <a:off x="5290642" y="4437112"/>
            <a:ext cx="381174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ibol\Desktop\22-23 фотолар\IMG-20230209-WA00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4"/>
          <a:stretch/>
        </p:blipFill>
        <p:spPr bwMode="auto">
          <a:xfrm>
            <a:off x="267240" y="1678471"/>
            <a:ext cx="2637014" cy="262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ibol\Desktop\22-23 фотолар\IMG-20230209-WA00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7"/>
          <a:stretch/>
        </p:blipFill>
        <p:spPr bwMode="auto">
          <a:xfrm>
            <a:off x="109317" y="4437112"/>
            <a:ext cx="511461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687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465" y="440567"/>
            <a:ext cx="8170373" cy="983772"/>
          </a:xfrm>
        </p:spPr>
        <p:txBody>
          <a:bodyPr>
            <a:noAutofit/>
          </a:bodyPr>
          <a:lstStyle/>
          <a:p>
            <a:r>
              <a:rPr lang="kk-KZ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Ең үздік медиатор мектебі </a:t>
            </a:r>
            <a:r>
              <a:rPr lang="kk-KZ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сайысына қатысып, </a:t>
            </a:r>
            <a:r>
              <a:rPr lang="kk-KZ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ІІІ-орын алдық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ibol\Desktop\22-23 фотолар\FB_IMG_167211290015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6" b="6701"/>
          <a:stretch/>
        </p:blipFill>
        <p:spPr bwMode="auto">
          <a:xfrm>
            <a:off x="6444208" y="1628800"/>
            <a:ext cx="2547844" cy="279762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ibol\Desktop\22-23 фотолар\FB_IMG_16721128906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5696" r="19206" b="8044"/>
          <a:stretch/>
        </p:blipFill>
        <p:spPr bwMode="auto">
          <a:xfrm>
            <a:off x="5580112" y="4495868"/>
            <a:ext cx="3132769" cy="223224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ibol\Desktop\22-23 фотолар\FB_IMG_16721128513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t="24974" r="257" b="20502"/>
          <a:stretch/>
        </p:blipFill>
        <p:spPr bwMode="auto">
          <a:xfrm>
            <a:off x="107503" y="1634919"/>
            <a:ext cx="3642859" cy="26997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ibol\Desktop\22-23 фотолар\FB_IMG_16721128464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2" b="4357"/>
          <a:stretch/>
        </p:blipFill>
        <p:spPr bwMode="auto">
          <a:xfrm>
            <a:off x="3995936" y="1604460"/>
            <a:ext cx="2232248" cy="276064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ibol\Desktop\22-23 фотолар\FB_IMG_16721128352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0"/>
          <a:stretch/>
        </p:blipFill>
        <p:spPr bwMode="auto">
          <a:xfrm>
            <a:off x="683568" y="4457446"/>
            <a:ext cx="4454388" cy="230909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31353" y="15280"/>
            <a:ext cx="7581528" cy="425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Оқушымның жетістіктері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527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5" r="20043"/>
          <a:stretch/>
        </p:blipFill>
        <p:spPr bwMode="auto">
          <a:xfrm>
            <a:off x="6167201" y="3789040"/>
            <a:ext cx="2931702" cy="145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4" y="188640"/>
            <a:ext cx="8960282" cy="1143000"/>
          </a:xfrm>
        </p:spPr>
        <p:txBody>
          <a:bodyPr>
            <a:normAutofit/>
          </a:bodyPr>
          <a:lstStyle/>
          <a:p>
            <a:r>
              <a:rPr lang="kk-KZ" sz="3200" dirty="0" smtClean="0">
                <a:solidFill>
                  <a:srgbClr val="FF0000"/>
                </a:solidFill>
              </a:rPr>
              <a:t>7 «А» - сынып ата-аналарына </a:t>
            </a:r>
            <a:r>
              <a:rPr lang="kk-KZ" sz="3200" b="1" dirty="0" smtClean="0">
                <a:solidFill>
                  <a:srgbClr val="FF0000"/>
                </a:solidFill>
              </a:rPr>
              <a:t>«Ата-ананың ыстық алақаны»</a:t>
            </a:r>
            <a:r>
              <a:rPr lang="kk-KZ" sz="3200" dirty="0" smtClean="0">
                <a:solidFill>
                  <a:srgbClr val="FF0000"/>
                </a:solidFill>
              </a:rPr>
              <a:t> - атты тренинг өткіздім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ibol\Desktop\22-23 фотолар\FB_IMG_167645169583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r="14114"/>
          <a:stretch/>
        </p:blipFill>
        <p:spPr bwMode="auto">
          <a:xfrm>
            <a:off x="5220072" y="1442194"/>
            <a:ext cx="3765777" cy="228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ibol\Desktop\22-23 фотолар\FB_IMG_167645169144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r="23810"/>
          <a:stretch/>
        </p:blipFill>
        <p:spPr bwMode="auto">
          <a:xfrm>
            <a:off x="2580928" y="1522873"/>
            <a:ext cx="2610240" cy="179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ibol\Desktop\22-23 фотолар\FB_IMG_16764517351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085530"/>
            <a:ext cx="3456384" cy="16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ibol\Desktop\22-23 фотолар\FB_IMG_167645174435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1" r="28571"/>
          <a:stretch/>
        </p:blipFill>
        <p:spPr bwMode="auto">
          <a:xfrm>
            <a:off x="65084" y="1407140"/>
            <a:ext cx="2490692" cy="202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ibol\Desktop\22-23 фотолар\FB_IMG_167645176299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t="11777" r="16825" b="11667"/>
          <a:stretch/>
        </p:blipFill>
        <p:spPr bwMode="auto">
          <a:xfrm>
            <a:off x="2649055" y="3520375"/>
            <a:ext cx="3393929" cy="147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ibol\Desktop\22-23 фотолар\FB_IMG_167645168633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r="11905"/>
          <a:stretch/>
        </p:blipFill>
        <p:spPr bwMode="auto">
          <a:xfrm>
            <a:off x="323528" y="4956787"/>
            <a:ext cx="2961399" cy="179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r="21948"/>
          <a:stretch/>
        </p:blipFill>
        <p:spPr bwMode="auto">
          <a:xfrm>
            <a:off x="7020272" y="5303933"/>
            <a:ext cx="2005094" cy="144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aibol\Desktop\22-23 фотолар\FB_IMG_167645170035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r="30159"/>
          <a:stretch/>
        </p:blipFill>
        <p:spPr bwMode="auto">
          <a:xfrm>
            <a:off x="425124" y="3286928"/>
            <a:ext cx="2232248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632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kk-K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«Ардагерімізді ардақтайық» акциясы аясында, мектептегі ұлдар ұйымындағы 9 – сынып ұлдарының ардагердің үйіне көмектесу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ibol\Desktop\22-23 фотолар\FB_IMG_16764509042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 t="8385" r="1" b="15322"/>
          <a:stretch/>
        </p:blipFill>
        <p:spPr bwMode="auto">
          <a:xfrm>
            <a:off x="2267744" y="3081068"/>
            <a:ext cx="4608512" cy="2676461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ibol\Desktop\22-23 фотолар\FB_IMG_1676450914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204864"/>
            <a:ext cx="1754814" cy="2339752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ibol\Desktop\22-23 фотолар\FB_IMG_16764509326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66" y="2204864"/>
            <a:ext cx="1836204" cy="2448272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ibol\Desktop\22-23 фотолар\FB_IMG_16764509173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7" t="35043"/>
          <a:stretch/>
        </p:blipFill>
        <p:spPr bwMode="auto">
          <a:xfrm>
            <a:off x="481129" y="4748675"/>
            <a:ext cx="1519478" cy="2050704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ibol\Desktop\22-23 фотолар\FB_IMG_16764516683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4637010"/>
            <a:ext cx="1754814" cy="2162369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166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kk-KZ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Инклюзивті білім беру: «Тәжірибие мен мүмкіндіктер» тақырыбындағы аудандық семинар. </a:t>
            </a:r>
            <a:r>
              <a:rPr lang="kk-KZ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 «Мен өмірді сүйемін»  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ibol\Desktop\22-23 фотолар\IMG-20230209-WA00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8" b="4147"/>
          <a:stretch/>
        </p:blipFill>
        <p:spPr bwMode="auto">
          <a:xfrm>
            <a:off x="3203847" y="1678471"/>
            <a:ext cx="2568255" cy="26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ibol\Desktop\22-23 фотолар\IMG-20230209-WA00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7"/>
          <a:stretch/>
        </p:blipFill>
        <p:spPr bwMode="auto">
          <a:xfrm>
            <a:off x="5855914" y="1678471"/>
            <a:ext cx="3152790" cy="253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ibol\Desktop\22-23 фотолар\IMG-20230209-WA00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t="21819" r="2837" b="40221"/>
          <a:stretch/>
        </p:blipFill>
        <p:spPr bwMode="auto">
          <a:xfrm>
            <a:off x="5290642" y="4437112"/>
            <a:ext cx="381174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ibol\Desktop\22-23 фотолар\IMG-20230209-WA00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4"/>
          <a:stretch/>
        </p:blipFill>
        <p:spPr bwMode="auto">
          <a:xfrm>
            <a:off x="267240" y="1678471"/>
            <a:ext cx="2637014" cy="262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ibol\Desktop\22-23 фотолар\IMG-20230209-WA00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7"/>
          <a:stretch/>
        </p:blipFill>
        <p:spPr bwMode="auto">
          <a:xfrm>
            <a:off x="109317" y="4437112"/>
            <a:ext cx="511461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577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>
                <a:solidFill>
                  <a:srgbClr val="7030A0"/>
                </a:solidFill>
              </a:rPr>
              <a:t>«ҰБТ-ге педагогикалық-психологиялық дайындық» тренингі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Users\aibol\Desktop\22-23 фотолар\FB_IMG_16764530688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325963"/>
            <a:ext cx="3168351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ibol\Desktop\22-23 фотолар\FB_IMG_16764530544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t="11623" r="23650"/>
          <a:stretch/>
        </p:blipFill>
        <p:spPr bwMode="auto">
          <a:xfrm>
            <a:off x="6568265" y="4149080"/>
            <a:ext cx="2486763" cy="254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ibol\Desktop\22-23 фотолар\FB_IMG_167645304846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4" r="15079" b="4286"/>
          <a:stretch/>
        </p:blipFill>
        <p:spPr bwMode="auto">
          <a:xfrm>
            <a:off x="539552" y="1690078"/>
            <a:ext cx="4051041" cy="23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ibol\Desktop\22-23 фотолар\FB_IMG_16764530379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7" t="5979" r="11429"/>
          <a:stretch/>
        </p:blipFill>
        <p:spPr bwMode="auto">
          <a:xfrm>
            <a:off x="4885610" y="1690078"/>
            <a:ext cx="3365309" cy="23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ibol\Desktop\22-23 фотолар\FB_IMG_167645301551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1799" r="1978"/>
          <a:stretch/>
        </p:blipFill>
        <p:spPr bwMode="auto">
          <a:xfrm>
            <a:off x="3342813" y="4653136"/>
            <a:ext cx="3208751" cy="175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454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64704"/>
            <a:ext cx="8845602" cy="1143000"/>
          </a:xfrm>
        </p:spPr>
        <p:txBody>
          <a:bodyPr>
            <a:noAutofit/>
          </a:bodyPr>
          <a:lstStyle/>
          <a:p>
            <a:pPr algn="r"/>
            <a:r>
              <a:rPr lang="kk-KZ" sz="3200" b="1" dirty="0" smtClean="0">
                <a:solidFill>
                  <a:srgbClr val="7030A0"/>
                </a:solidFill>
              </a:rPr>
              <a:t>Наурыз-2023 «Шуақты дала – өнегелі бала» </a:t>
            </a:r>
            <a:r>
              <a:rPr lang="kk-KZ" sz="3200" dirty="0" smtClean="0">
                <a:solidFill>
                  <a:srgbClr val="7030A0"/>
                </a:solidFill>
              </a:rPr>
              <a:t>айлығы аясында </a:t>
            </a:r>
            <a:r>
              <a:rPr lang="kk-KZ" sz="3200" b="1" dirty="0" smtClean="0">
                <a:solidFill>
                  <a:srgbClr val="7030A0"/>
                </a:solidFill>
              </a:rPr>
              <a:t>«Әкелер мектебі» </a:t>
            </a:r>
            <a:r>
              <a:rPr lang="kk-KZ" sz="3200" dirty="0" smtClean="0">
                <a:solidFill>
                  <a:srgbClr val="7030A0"/>
                </a:solidFill>
              </a:rPr>
              <a:t>клубы мүшелерімен бірігіп </a:t>
            </a:r>
            <a:r>
              <a:rPr lang="kk-KZ" sz="3200" b="1" dirty="0" smtClean="0">
                <a:solidFill>
                  <a:srgbClr val="7030A0"/>
                </a:solidFill>
              </a:rPr>
              <a:t>«Жеті қазынамен танысу» </a:t>
            </a:r>
            <a:r>
              <a:rPr lang="kk-KZ" sz="3200" dirty="0" smtClean="0">
                <a:solidFill>
                  <a:srgbClr val="7030A0"/>
                </a:solidFill>
              </a:rPr>
              <a:t/>
            </a:r>
            <a:br>
              <a:rPr lang="kk-KZ" sz="3200" dirty="0" smtClean="0">
                <a:solidFill>
                  <a:srgbClr val="7030A0"/>
                </a:solidFill>
              </a:rPr>
            </a:br>
            <a:r>
              <a:rPr lang="kk-KZ" sz="3200" b="1" dirty="0" smtClean="0">
                <a:solidFill>
                  <a:srgbClr val="7030A0"/>
                </a:solidFill>
              </a:rPr>
              <a:t>Қайсар Сейпішов  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Users\aibol\Desktop\22-23 фотолар\FB_IMG_168120963267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330052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ibol\Desktop\22-23 фотолар\FB_IMG_16812096680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08920"/>
            <a:ext cx="5389218" cy="303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989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702" y="274638"/>
            <a:ext cx="8878794" cy="1143000"/>
          </a:xfrm>
        </p:spPr>
        <p:txBody>
          <a:bodyPr>
            <a:noAutofit/>
          </a:bodyPr>
          <a:lstStyle/>
          <a:p>
            <a:r>
              <a:rPr lang="kk-KZ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«Сыбайлас жемқорлыққа қарсы күрес» тренинг. Педагогикалық кеңес</a:t>
            </a:r>
            <a:endParaRPr lang="ru-RU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aibol\Desktop\22-23 фотолар\IMG-20230407-WA00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8"/>
          <a:stretch/>
        </p:blipFill>
        <p:spPr bwMode="auto">
          <a:xfrm>
            <a:off x="157702" y="1628800"/>
            <a:ext cx="648278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ibol\Desktop\22-23 фотолар\IMG-20230407-WA001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28621"/>
          <a:stretch/>
        </p:blipFill>
        <p:spPr bwMode="auto">
          <a:xfrm>
            <a:off x="3347864" y="3644310"/>
            <a:ext cx="5609596" cy="306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8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009" y="548680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kk-KZ" b="1" dirty="0" smtClean="0">
                <a:solidFill>
                  <a:srgbClr val="660066"/>
                </a:solidFill>
              </a:rPr>
              <a:t> </a:t>
            </a:r>
            <a:r>
              <a:rPr lang="kk-KZ" sz="3600" b="1" dirty="0"/>
              <a:t>Әлеуметтік желідегі </a:t>
            </a:r>
            <a:r>
              <a:rPr lang="kk-KZ" sz="3600" b="1" dirty="0">
                <a:solidFill>
                  <a:srgbClr val="FF0000"/>
                </a:solidFill>
              </a:rPr>
              <a:t>ойындардың</a:t>
            </a:r>
            <a:r>
              <a:rPr lang="kk-KZ" sz="3600" b="1" dirty="0"/>
              <a:t> бала психикасына кері әсері</a:t>
            </a:r>
            <a:br>
              <a:rPr lang="kk-KZ" sz="3600" b="1" dirty="0"/>
            </a:br>
            <a:r>
              <a:rPr lang="kk-KZ" sz="3600" b="1" dirty="0">
                <a:solidFill>
                  <a:srgbClr val="0070C0"/>
                </a:solidFill>
              </a:rPr>
              <a:t>Буллинг, Кибербуллинг </a:t>
            </a:r>
            <a:r>
              <a:rPr lang="kk-KZ" b="1" dirty="0">
                <a:solidFill>
                  <a:srgbClr val="660066"/>
                </a:solidFill>
              </a:rPr>
              <a:t/>
            </a:r>
            <a:br>
              <a:rPr lang="kk-KZ" b="1" dirty="0">
                <a:solidFill>
                  <a:srgbClr val="660066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6" name="Picture 8" descr="C:\Users\aibol\Desktop\22-23 фотолар\FB_IMG_16812095529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55776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aibol\Desktop\22-23 фотолар\FB_IMG_16812095586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/>
          <a:stretch/>
        </p:blipFill>
        <p:spPr bwMode="auto">
          <a:xfrm>
            <a:off x="179512" y="4318148"/>
            <a:ext cx="4077072" cy="235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aibol\Desktop\22-23 фотолар\FB_IMG_16812095878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6296"/>
          <a:stretch/>
        </p:blipFill>
        <p:spPr bwMode="auto">
          <a:xfrm>
            <a:off x="4716016" y="4221088"/>
            <a:ext cx="4055775" cy="254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aibol\Desktop\22-23 фотолар\FB_IMG_16812095671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63" y="1734262"/>
            <a:ext cx="4248472" cy="23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870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kk-KZ" b="1" dirty="0" smtClean="0">
                <a:solidFill>
                  <a:srgbClr val="00B0F0"/>
                </a:solidFill>
              </a:rPr>
              <a:t>«Ұрпақтар теориясы» тренинг 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1026" name="Picture 2" descr="C:\Users\aibol\Desktop\22-23 фотолар\FB_IMG_16811052862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4763"/>
            <a:ext cx="3198623" cy="255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ibol\Desktop\22-23 фотолар\FB_IMG_16811052913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0"/>
          <a:stretch/>
        </p:blipFill>
        <p:spPr bwMode="auto">
          <a:xfrm>
            <a:off x="395536" y="4006484"/>
            <a:ext cx="3096344" cy="272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ibol\Desktop\22-23 фотолар\FB_IMG_16811052963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2"/>
          <a:stretch/>
        </p:blipFill>
        <p:spPr bwMode="auto">
          <a:xfrm>
            <a:off x="4139952" y="1484784"/>
            <a:ext cx="4293096" cy="216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ibol\Desktop\22-23 фотолар\FB_IMG_16811051639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61927"/>
            <a:ext cx="2179763" cy="290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ibol\Desktop\22-23 фотолар\FB_IMG_168110515661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7" r="9965"/>
          <a:stretch/>
        </p:blipFill>
        <p:spPr bwMode="auto">
          <a:xfrm>
            <a:off x="3707904" y="3761927"/>
            <a:ext cx="2868554" cy="29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99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91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	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СУИЦИД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вахтерларын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қыту</a:t>
            </a:r>
            <a:b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ibol\Desktop\Вахтер окыту фото 22-23\IMG-20220927-WA0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248471" cy="318635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ibol\Desktop\Вахтер окыту фото 22-23\IMG-20220927-WA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74" y="1268760"/>
            <a:ext cx="4104456" cy="307834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ibol\Desktop\Вахтер окыту фото 22-23\IMG-20220927-WA00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t="31067" b="11419"/>
          <a:stretch/>
        </p:blipFill>
        <p:spPr bwMode="auto">
          <a:xfrm>
            <a:off x="4766374" y="4437112"/>
            <a:ext cx="4282976" cy="213169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ibol\Desktop\Вахтер окыту фото 22-23\IMG-20220927-WA00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9" t="36466" r="15352" b="12606"/>
          <a:stretch/>
        </p:blipFill>
        <p:spPr bwMode="auto">
          <a:xfrm>
            <a:off x="1405196" y="1124744"/>
            <a:ext cx="2443195" cy="236196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09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1143000"/>
          </a:xfrm>
        </p:spPr>
        <p:txBody>
          <a:bodyPr>
            <a:noAutofit/>
          </a:bodyPr>
          <a:lstStyle/>
          <a:p>
            <a:r>
              <a:rPr lang="kk-KZ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Облыстық семинар</a:t>
            </a:r>
            <a:br>
              <a:rPr lang="kk-KZ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«Қақтығыс аймақтарынан оралған балаларды оңалту және бейімдеу»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ibol\Desktop\22-23 фотолар\IMG-20230413-WA00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4" b="-23034"/>
          <a:stretch/>
        </p:blipFill>
        <p:spPr bwMode="auto">
          <a:xfrm>
            <a:off x="3892478" y="1647819"/>
            <a:ext cx="4841306" cy="363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ibol\Desktop\22-23 фотолар\IMG-20230413-WA00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1" b="20381"/>
          <a:stretch/>
        </p:blipFill>
        <p:spPr bwMode="auto">
          <a:xfrm>
            <a:off x="179512" y="1647819"/>
            <a:ext cx="3623048" cy="311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ibol\Desktop\22-23 фотолар\Screenshot_20230418-112722_Chro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2" y="4843883"/>
            <a:ext cx="3429001" cy="18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ibol\Desktop\22-23 фотолар\Screenshot_20230418-112733_Chrom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4473178"/>
            <a:ext cx="2897190" cy="226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595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229600" cy="1143000"/>
          </a:xfrm>
        </p:spPr>
        <p:txBody>
          <a:bodyPr>
            <a:normAutofit/>
          </a:bodyPr>
          <a:lstStyle/>
          <a:p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Қостанайға көмек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ibol\Desktop\22-23 фотолар\FB_IMG_16656343802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6538674" cy="490400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7" y="332656"/>
            <a:ext cx="9144000" cy="1143000"/>
          </a:xfrm>
        </p:spPr>
        <p:txBody>
          <a:bodyPr>
            <a:noAutofit/>
          </a:bodyPr>
          <a:lstStyle/>
          <a:p>
            <a:r>
              <a:rPr lang="kk-KZ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Жалпы мектепішілік ата-аналар жиналысы. «Отбасының бала тәрбиесіндегі рөлі» баяндама жасадым 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aibol\Desktop\22-23 фотолар\FB_IMG_166563439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27" y="1916832"/>
            <a:ext cx="4434002" cy="443400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ibol\Desktop\22-23 фотолар\FB_IMG_16656343959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31111" r="31214" b="14604"/>
          <a:stretch/>
        </p:blipFill>
        <p:spPr bwMode="auto">
          <a:xfrm>
            <a:off x="683568" y="1916832"/>
            <a:ext cx="3600400" cy="239664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ibol\Desktop\22-23 фотолар\FB_IMG_166563440018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2" b="10318"/>
          <a:stretch/>
        </p:blipFill>
        <p:spPr bwMode="auto">
          <a:xfrm>
            <a:off x="179512" y="4447997"/>
            <a:ext cx="4346788" cy="238728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510" y="187351"/>
            <a:ext cx="8507288" cy="1210146"/>
          </a:xfrm>
        </p:spPr>
        <p:txBody>
          <a:bodyPr>
            <a:normAutofit/>
          </a:bodyPr>
          <a:lstStyle/>
          <a:p>
            <a:r>
              <a:rPr lang="kk-KZ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 жанындағы Интернат </a:t>
            </a:r>
            <a:br>
              <a:rPr lang="kk-KZ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ата-аналарымен жиналыс  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4-конечная звезда 5"/>
          <p:cNvSpPr/>
          <p:nvPr/>
        </p:nvSpPr>
        <p:spPr>
          <a:xfrm>
            <a:off x="1240636" y="1806083"/>
            <a:ext cx="1080120" cy="144016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6300192" y="5339771"/>
            <a:ext cx="1080120" cy="144016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 rot="1908552">
            <a:off x="6300192" y="5360439"/>
            <a:ext cx="1080120" cy="144016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 rot="2480315">
            <a:off x="1240636" y="1806083"/>
            <a:ext cx="1080120" cy="144016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aibol\Desktop\22-23 фотолар\FB_IMG_16656349137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87926"/>
            <a:ext cx="4256007" cy="319200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ibol\Desktop\22-23 фотолар\FB_IMG_16656346785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05285"/>
            <a:ext cx="4904857" cy="367864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2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Мектепішілік ұлдар жиналысы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ibol\Desktop\22-23 фотолар\FB_IMG_166488361362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5" t="12988"/>
          <a:stretch/>
        </p:blipFill>
        <p:spPr bwMode="auto">
          <a:xfrm>
            <a:off x="107504" y="1772816"/>
            <a:ext cx="4846108" cy="393813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ibol\Desktop\22-23 фотолар\FB_IMG_16648836768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8" r="2381"/>
          <a:stretch/>
        </p:blipFill>
        <p:spPr bwMode="auto">
          <a:xfrm>
            <a:off x="5076056" y="1412776"/>
            <a:ext cx="3919219" cy="228939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ibol\Desktop\22-23 фотолар\FB_IMG_16648832469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3" b="2645"/>
          <a:stretch/>
        </p:blipFill>
        <p:spPr bwMode="auto">
          <a:xfrm>
            <a:off x="5076057" y="3923477"/>
            <a:ext cx="3889840" cy="254383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650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922" y="5445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11-сыныппен «Мен </a:t>
            </a:r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өмірді сүйемін»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тренинг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барысы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ibol\Desktop\22-23 фотолар\20221018_101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046156" cy="452596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373216"/>
            <a:ext cx="8186766" cy="1082660"/>
          </a:xfrm>
        </p:spPr>
        <p:txBody>
          <a:bodyPr>
            <a:normAutofit fontScale="90000"/>
          </a:bodyPr>
          <a:lstStyle/>
          <a:p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8-сынып «Мен өмірді сүйемін» тренинг және «СБА» тест  алу барысы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ibol\Desktop\22-23 фотолар\20221018_120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046156" cy="452596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0899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266</Words>
  <Application>Microsoft Office PowerPoint</Application>
  <PresentationFormat>Экран (4:3)</PresentationFormat>
  <Paragraphs>34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“Балаңыз 1 «А»- 1 «Б» сыныпқа келуге дайынба?” ата-аналармен тренинг жүргіздім</vt:lpstr>
      <vt:lpstr> СУИЦИД вахтерларын оқыту    </vt:lpstr>
      <vt:lpstr>Қостанайға көмек</vt:lpstr>
      <vt:lpstr>Жалпы мектепішілік ата-аналар жиналысы. «Отбасының бала тәрбиесіндегі рөлі» баяндама жасадым  </vt:lpstr>
      <vt:lpstr>Мектеп жанындағы Интернат  ата-аналарымен жиналыс  </vt:lpstr>
      <vt:lpstr>Мектепішілік ұлдар жиналысы</vt:lpstr>
      <vt:lpstr>11-сыныппен «Мен өмірді сүйемін» тренинг барысы</vt:lpstr>
      <vt:lpstr>8-сынып «Мен өмірді сүйемін» тренинг және «СБА» тест  алу барысы</vt:lpstr>
      <vt:lpstr>5 «А» – сынып  бейімделу тренинг</vt:lpstr>
      <vt:lpstr>«Жарқын болашақ иесі – жас маман» жас мамандарға тренинг өткізілді.</vt:lpstr>
      <vt:lpstr>Ақселеу биігіне саяхат жасау. 10-11-сынып оқушылары </vt:lpstr>
      <vt:lpstr>РЕЙД – жасау.  Ата-аналармен жұмыс</vt:lpstr>
      <vt:lpstr>«Діни экстремизм»  «Имандылық ізгілік негізі»  тренинг кездесу </vt:lpstr>
      <vt:lpstr>«Зорлық – зомбылықтың алдын-алу» оқушылардан сауалнама алынды</vt:lpstr>
      <vt:lpstr> </vt:lpstr>
      <vt:lpstr>«СУИЦИД – тығырықтан шығар жол емес» жалпы ата-аналар жиналысында слайд көрсетіліп, тақырыпқа сай тренинг жүргізілді</vt:lpstr>
      <vt:lpstr>Мектеп жанындағы Интернаттың оқушыларымен тренинг өткіздім.  Тақырыбы «Мен өмірді сүйемін»  </vt:lpstr>
      <vt:lpstr>Өзімнің жетістіктерім</vt:lpstr>
      <vt:lpstr>Инклюзивті білім беру: «Тәжірибие мен мүмкіндіктер» тақырыбындағы аудандық семинар. Тақырыбы «Мен өмірді сүйемін»  </vt:lpstr>
      <vt:lpstr>Ең үздік медиатор мектебі сайысына қатысып, ІІІ-орын алдық</vt:lpstr>
      <vt:lpstr>7 «А» - сынып ата-аналарына «Ата-ананың ыстық алақаны» - атты тренинг өткіздім</vt:lpstr>
      <vt:lpstr>«Ардагерімізді ардақтайық» акциясы аясында, мектептегі ұлдар ұйымындағы 9 – сынып ұлдарының ардагердің үйіне көмектесу </vt:lpstr>
      <vt:lpstr>Инклюзивті білім беру: «Тәжірибие мен мүмкіндіктер» тақырыбындағы аудандық семинар. Тақырыбы «Мен өмірді сүйемін»  </vt:lpstr>
      <vt:lpstr>«ҰБТ-ге педагогикалық-психологиялық дайындық» тренингі</vt:lpstr>
      <vt:lpstr>Наурыз-2023 «Шуақты дала – өнегелі бала» айлығы аясында «Әкелер мектебі» клубы мүшелерімен бірігіп «Жеті қазынамен танысу»  Қайсар Сейпішов  </vt:lpstr>
      <vt:lpstr>«Сыбайлас жемқорлыққа қарсы күрес» тренинг. Педагогикалық кеңес</vt:lpstr>
      <vt:lpstr> Әлеуметтік желідегі ойындардың бала психикасына кері әсері Буллинг, Кибербуллинг  </vt:lpstr>
      <vt:lpstr>«Ұрпақтар теориясы» тренинг </vt:lpstr>
      <vt:lpstr>Облыстық семинар «Қақтығыс аймақтарынан оралған балаларды оңалту және бейімдеу»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ИДН инспекторымен кездесу</dc:title>
  <dc:creator>Айбол</dc:creator>
  <cp:lastModifiedBy>aibol</cp:lastModifiedBy>
  <cp:revision>153</cp:revision>
  <cp:lastPrinted>2021-04-15T10:26:33Z</cp:lastPrinted>
  <dcterms:modified xsi:type="dcterms:W3CDTF">2023-04-18T05:33:24Z</dcterms:modified>
</cp:coreProperties>
</file>