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62880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202</a:t>
            </a:r>
            <a:r>
              <a:rPr lang="kk-KZ" b="1" dirty="0"/>
              <a:t>2</a:t>
            </a:r>
            <a:r>
              <a:rPr lang="ru-RU" b="1" dirty="0"/>
              <a:t>-202</a:t>
            </a:r>
            <a:r>
              <a:rPr lang="kk-KZ" b="1" dirty="0"/>
              <a:t>3</a:t>
            </a:r>
            <a:r>
              <a:rPr lang="ru-RU" b="1" dirty="0"/>
              <a:t> </a:t>
            </a:r>
            <a:r>
              <a:rPr lang="ru-RU" b="1" dirty="0" err="1"/>
              <a:t>оқу</a:t>
            </a:r>
            <a:r>
              <a:rPr lang="ru-RU" b="1" dirty="0"/>
              <a:t> </a:t>
            </a:r>
            <a:r>
              <a:rPr lang="ru-RU" b="1" dirty="0" err="1"/>
              <a:t>жылынын</a:t>
            </a:r>
            <a:r>
              <a:rPr lang="kk-KZ" b="1" dirty="0"/>
              <a:t>да </a:t>
            </a:r>
            <a:r>
              <a:rPr lang="ru-RU" b="1" dirty="0"/>
              <a:t> </a:t>
            </a:r>
            <a:r>
              <a:rPr lang="ru-RU" b="1" dirty="0" err="1"/>
              <a:t>жас</a:t>
            </a:r>
            <a:r>
              <a:rPr lang="ru-RU" b="1" dirty="0"/>
              <a:t> мама</a:t>
            </a:r>
            <a:r>
              <a:rPr lang="kk-KZ" b="1" dirty="0"/>
              <a:t>ндармен </a:t>
            </a:r>
            <a:r>
              <a:rPr lang="ru-RU" b="1" dirty="0" err="1" smtClean="0"/>
              <a:t>жұмыс</a:t>
            </a:r>
            <a:r>
              <a:rPr lang="kk-KZ" b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401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864096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848873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228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783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704856" cy="347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81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836712"/>
            <a:ext cx="7848873" cy="364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581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95" y="620688"/>
            <a:ext cx="748883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515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59340"/>
            <a:ext cx="66967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8.12.2022 ж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мектебімізде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мамандарға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Жарқын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иесі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тақырыбында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 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Шакенов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Айбол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Төлеубайұлы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тренинг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Тренинг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мамандарға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әдістемелер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Тренинг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қатысушылары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топ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жарысып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ойларымен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Тренинг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қызықты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тартымды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мамандарға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сәттілік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тілейміз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698027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6911ead2-dc55-4e72-9bb9-d3ac9a6e47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3"/>
          <a:stretch/>
        </p:blipFill>
        <p:spPr bwMode="auto">
          <a:xfrm>
            <a:off x="755576" y="3212976"/>
            <a:ext cx="806489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836712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8.12.2022 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мектебімізде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Жарқын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Шакенов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Айбол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Төлеубайұлы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тренинг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Тренинг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Тренинг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қатысушылары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жарысып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ойларымен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Тренинг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тартымды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сәттілік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тілейміз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90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768752" cy="591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147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95275"/>
            <a:ext cx="8280921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294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583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9379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136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</cp:revision>
  <dcterms:created xsi:type="dcterms:W3CDTF">2023-04-03T11:41:46Z</dcterms:created>
  <dcterms:modified xsi:type="dcterms:W3CDTF">2023-04-03T12:00:10Z</dcterms:modified>
</cp:coreProperties>
</file>