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0" r:id="rId4"/>
    <p:sldId id="256" r:id="rId5"/>
    <p:sldId id="258" r:id="rId6"/>
    <p:sldId id="259" r:id="rId7"/>
    <p:sldId id="262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8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1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08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2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2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5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6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29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01414-16EA-4DF2-AEA9-E2F38F9EE8C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0C4D1-BC28-4516-96C1-BFB9718C5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128869"/>
              </p:ext>
            </p:extLst>
          </p:nvPr>
        </p:nvGraphicFramePr>
        <p:xfrm>
          <a:off x="92074" y="92074"/>
          <a:ext cx="11937629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24288694" imgH="33413458" progId="AcroExch.Document.DC">
                  <p:embed/>
                </p:oleObj>
              </mc:Choice>
              <mc:Fallback>
                <p:oleObj name="Acrobat Document" r:id="rId3" imgW="24288694" imgH="334134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4"/>
                        <a:ext cx="11937629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62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307" y="218882"/>
            <a:ext cx="5373311" cy="4032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11" y="1870293"/>
            <a:ext cx="5853214" cy="43880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3307" y="4181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кеңестің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төрайымы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хатшысын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тағайындау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2.Педагогикалық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3.Жұмыс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1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2535" y="98817"/>
            <a:ext cx="9144000" cy="1655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1.Педагогикалық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ұжымының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сыйбайлас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жемқорлыққа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2.Педагогтардың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көпшілік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этикалық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нормаларды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3816" r="12933" b="9764"/>
          <a:stretch/>
        </p:blipFill>
        <p:spPr>
          <a:xfrm>
            <a:off x="3515096" y="2042555"/>
            <a:ext cx="4678878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252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66" y="243287"/>
            <a:ext cx="5937663" cy="4233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29" r="21651" b="6274"/>
          <a:stretch/>
        </p:blipFill>
        <p:spPr>
          <a:xfrm>
            <a:off x="265972" y="1840675"/>
            <a:ext cx="5576687" cy="42276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2296" y="3982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3.Педагогикалық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тәрбиешінің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ата-анасымен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дөңгелек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өткізу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7043" y="365125"/>
            <a:ext cx="5808459" cy="1325563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1.Педагогтардың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2.Педагогикалық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сөйлеу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7445" r="9614" b="-2839"/>
          <a:stretch/>
        </p:blipFill>
        <p:spPr>
          <a:xfrm>
            <a:off x="261257" y="313464"/>
            <a:ext cx="5809829" cy="3491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2049"/>
            <a:ext cx="5899503" cy="441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6404" y="365125"/>
            <a:ext cx="6424552" cy="1325563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1.Педагогтің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міндеттерін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кезіндегі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келбеті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2.Өзіңді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жолдары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треннинг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4"/>
            <a:ext cx="5676405" cy="3921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32" y="2923455"/>
            <a:ext cx="6432468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901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Педагогтардың кәсіби қызметін қамтамасыз ету үшін жағдай жасалуда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2" y="1116281"/>
            <a:ext cx="10488211" cy="57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1" y="0"/>
            <a:ext cx="11150931" cy="67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98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55</Words>
  <Application>Microsoft Office PowerPoint</Application>
  <PresentationFormat>Широкоэкранный</PresentationFormat>
  <Paragraphs>9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 1.Педагогтардың құқықтары. 2.Педагогикалық әдеп және сөйлеу мәдениеті. </vt:lpstr>
      <vt:lpstr>   1.Педагогтің кәсіби міндеттерін орындау кезіндегі сыртқы келбеті 2.Өзіңді өзің тәрбиелеу жолдары психологиялық треннинг </vt:lpstr>
      <vt:lpstr>Педагогтардың кәсіби қызметін қамтамасыз ету үшін жағдай жасалуда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</cp:revision>
  <dcterms:created xsi:type="dcterms:W3CDTF">2023-04-03T09:42:08Z</dcterms:created>
  <dcterms:modified xsi:type="dcterms:W3CDTF">2023-04-04T04:56:20Z</dcterms:modified>
</cp:coreProperties>
</file>